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336" r:id="rId7"/>
    <p:sldId id="302" r:id="rId8"/>
    <p:sldId id="265" r:id="rId9"/>
    <p:sldId id="303" r:id="rId10"/>
    <p:sldId id="337" r:id="rId11"/>
    <p:sldId id="339" r:id="rId12"/>
    <p:sldId id="338" r:id="rId13"/>
    <p:sldId id="333" r:id="rId14"/>
    <p:sldId id="340" r:id="rId15"/>
    <p:sldId id="334" r:id="rId16"/>
    <p:sldId id="341" r:id="rId17"/>
    <p:sldId id="342" r:id="rId18"/>
    <p:sldId id="306" r:id="rId19"/>
    <p:sldId id="318" r:id="rId20"/>
    <p:sldId id="319" r:id="rId21"/>
    <p:sldId id="320" r:id="rId22"/>
    <p:sldId id="343" r:id="rId23"/>
    <p:sldId id="344" r:id="rId24"/>
    <p:sldId id="309" r:id="rId25"/>
    <p:sldId id="289" r:id="rId26"/>
    <p:sldId id="327" r:id="rId27"/>
    <p:sldId id="32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EFC"/>
    <a:srgbClr val="0072C3"/>
    <a:srgbClr val="00B954"/>
    <a:srgbClr val="93DDB5"/>
    <a:srgbClr val="539FD6"/>
    <a:srgbClr val="FFAFAF"/>
    <a:srgbClr val="FFB7B7"/>
    <a:srgbClr val="C3F3FD"/>
    <a:srgbClr val="FFFFFF"/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dvernon.com-/" TargetMode="External"/><Relationship Id="rId3" Type="http://schemas.openxmlformats.org/officeDocument/2006/relationships/hyperlink" Target="http://www.slideshare.net/" TargetMode="External"/><Relationship Id="rId7" Type="http://schemas.openxmlformats.org/officeDocument/2006/relationships/hyperlink" Target="http://www.techholic.co.kr-/" TargetMode="External"/><Relationship Id="rId12" Type="http://schemas.openxmlformats.org/officeDocument/2006/relationships/hyperlink" Target="http://www.unity3d.com-/" TargetMode="External"/><Relationship Id="rId2" Type="http://schemas.openxmlformats.org/officeDocument/2006/relationships/hyperlink" Target="http://www.google.co.kr-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hankyung.com/" TargetMode="External"/><Relationship Id="rId11" Type="http://schemas.openxmlformats.org/officeDocument/2006/relationships/hyperlink" Target="http://www.microsoft.com-/" TargetMode="External"/><Relationship Id="rId5" Type="http://schemas.openxmlformats.org/officeDocument/2006/relationships/hyperlink" Target="http://www.globalswcontest.com/" TargetMode="External"/><Relationship Id="rId10" Type="http://schemas.openxmlformats.org/officeDocument/2006/relationships/hyperlink" Target="http://www.autodesk.co.kr-/" TargetMode="External"/><Relationship Id="rId4" Type="http://schemas.openxmlformats.org/officeDocument/2006/relationships/hyperlink" Target="http://www.oculus.com/" TargetMode="External"/><Relationship Id="rId9" Type="http://schemas.openxmlformats.org/officeDocument/2006/relationships/hyperlink" Target="http://www.youtube.com-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77EBB-A46F-414D-A641-0FDC9423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550892"/>
            <a:ext cx="9499605" cy="47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1978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89C75-AD6A-4101-A33C-1BB36401588B}"/>
              </a:ext>
            </a:extLst>
          </p:cNvPr>
          <p:cNvSpPr/>
          <p:nvPr/>
        </p:nvSpPr>
        <p:spPr>
          <a:xfrm>
            <a:off x="6395710" y="501276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5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1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03" y="1441970"/>
            <a:ext cx="7556993" cy="42137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4DE5B1-5410-46BF-8BF0-9FD3A9AB9F71}"/>
              </a:ext>
            </a:extLst>
          </p:cNvPr>
          <p:cNvSpPr/>
          <p:nvPr/>
        </p:nvSpPr>
        <p:spPr>
          <a:xfrm>
            <a:off x="9071476" y="565573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8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2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951442" y="5774267"/>
            <a:ext cx="10289116" cy="7630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91C43-DDB3-4342-B582-2B97D9C8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37" y="1780523"/>
            <a:ext cx="2807681" cy="2251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2CB55-8AEF-407D-9503-58B8FCDC3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516"/>
            <a:ext cx="3346296" cy="18658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550087-DDC7-4460-8DFA-BA7D707A42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59" y="1953750"/>
            <a:ext cx="2833917" cy="1966363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A11FE5-627E-4BC2-A5EE-E58C0D25F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08" y="2243544"/>
            <a:ext cx="2473892" cy="14918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D68EB8-2B89-4678-8999-4DA5300C7913}"/>
              </a:ext>
            </a:extLst>
          </p:cNvPr>
          <p:cNvSpPr/>
          <p:nvPr/>
        </p:nvSpPr>
        <p:spPr>
          <a:xfrm>
            <a:off x="11097087" y="3852909"/>
            <a:ext cx="1094913" cy="30741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14,15,16,17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A491C-82FB-4351-814B-22A30607B04B}"/>
              </a:ext>
            </a:extLst>
          </p:cNvPr>
          <p:cNvSpPr/>
          <p:nvPr/>
        </p:nvSpPr>
        <p:spPr>
          <a:xfrm>
            <a:off x="11276140" y="651961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567533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43" y="143405"/>
            <a:ext cx="3005666" cy="3005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82" y="3471334"/>
            <a:ext cx="3005666" cy="3005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82" y="567533"/>
            <a:ext cx="3005666" cy="30056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3471334"/>
            <a:ext cx="3005666" cy="30056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237067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162984" y="6053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DAD52E-8020-4603-AB2D-569993AC568D}"/>
              </a:ext>
            </a:extLst>
          </p:cNvPr>
          <p:cNvSpPr/>
          <p:nvPr/>
        </p:nvSpPr>
        <p:spPr>
          <a:xfrm>
            <a:off x="11155492" y="6477000"/>
            <a:ext cx="1036508" cy="322575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19,20,21,22,23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7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FBFFA-3943-4A31-BBDD-35E21393E060}"/>
              </a:ext>
            </a:extLst>
          </p:cNvPr>
          <p:cNvSpPr/>
          <p:nvPr/>
        </p:nvSpPr>
        <p:spPr>
          <a:xfrm>
            <a:off x="333418" y="454031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757511-0705-409A-A943-CA0D2931FDC6}"/>
              </a:ext>
            </a:extLst>
          </p:cNvPr>
          <p:cNvSpPr/>
          <p:nvPr/>
        </p:nvSpPr>
        <p:spPr>
          <a:xfrm>
            <a:off x="1228906" y="6197667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17ACBC-92DC-4116-88ED-9BD91FCAEED2}"/>
              </a:ext>
            </a:extLst>
          </p:cNvPr>
          <p:cNvSpPr/>
          <p:nvPr/>
        </p:nvSpPr>
        <p:spPr>
          <a:xfrm>
            <a:off x="9244797" y="3966099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275245-747B-41C9-A7A9-72DEFDC28BA4}"/>
              </a:ext>
            </a:extLst>
          </p:cNvPr>
          <p:cNvSpPr/>
          <p:nvPr/>
        </p:nvSpPr>
        <p:spPr>
          <a:xfrm>
            <a:off x="9378607" y="655061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88F5B2-A369-4327-8C01-1AB9D9F2937F}"/>
              </a:ext>
            </a:extLst>
          </p:cNvPr>
          <p:cNvSpPr/>
          <p:nvPr/>
        </p:nvSpPr>
        <p:spPr>
          <a:xfrm>
            <a:off x="3058260" y="479172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034A-C3E1-4A8C-81E5-D0982E753E53}"/>
              </a:ext>
            </a:extLst>
          </p:cNvPr>
          <p:cNvSpPr/>
          <p:nvPr/>
        </p:nvSpPr>
        <p:spPr>
          <a:xfrm>
            <a:off x="11376315" y="660200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8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8C262-05DE-4B98-87D8-118D7A2365F5}"/>
              </a:ext>
            </a:extLst>
          </p:cNvPr>
          <p:cNvSpPr/>
          <p:nvPr/>
        </p:nvSpPr>
        <p:spPr>
          <a:xfrm>
            <a:off x="654374" y="30169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9AC6D6-E08C-45D4-BFA8-9B2F02931408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69A009-702B-48EC-B807-340942D2CA71}"/>
              </a:ext>
            </a:extLst>
          </p:cNvPr>
          <p:cNvSpPr/>
          <p:nvPr/>
        </p:nvSpPr>
        <p:spPr>
          <a:xfrm>
            <a:off x="11292839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6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754145" y="2024598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54145" y="2024598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3756028" y="5224382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3756029" y="5224381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306BB-3CB8-4665-8FB7-D4D775D5E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6" y="2070617"/>
            <a:ext cx="4936726" cy="30753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9" y="3971629"/>
            <a:ext cx="4690533" cy="26384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231601-9226-4B17-AE41-B9E9C4CB6A54}"/>
              </a:ext>
            </a:extLst>
          </p:cNvPr>
          <p:cNvSpPr/>
          <p:nvPr/>
        </p:nvSpPr>
        <p:spPr>
          <a:xfrm>
            <a:off x="443446" y="522438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38E85B-19F7-475B-AA37-FFE76A664217}"/>
              </a:ext>
            </a:extLst>
          </p:cNvPr>
          <p:cNvSpPr/>
          <p:nvPr/>
        </p:nvSpPr>
        <p:spPr>
          <a:xfrm>
            <a:off x="11347044" y="37156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D56DC1-AEC9-4A38-9CB1-51F375926B98}"/>
              </a:ext>
            </a:extLst>
          </p:cNvPr>
          <p:cNvSpPr/>
          <p:nvPr/>
        </p:nvSpPr>
        <p:spPr>
          <a:xfrm>
            <a:off x="169960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25C9A-A7EE-49B2-929A-F032182F2640}"/>
              </a:ext>
            </a:extLst>
          </p:cNvPr>
          <p:cNvSpPr/>
          <p:nvPr/>
        </p:nvSpPr>
        <p:spPr>
          <a:xfrm>
            <a:off x="9529147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009"/>
            <a:ext cx="10515600" cy="13255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목차</a:t>
            </a:r>
            <a:endParaRPr lang="en-US" altLang="ko-KR" sz="7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2000" y="2333685"/>
            <a:ext cx="5116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연구 목적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개요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소개 및 특징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방법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환경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기술적 요소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중점 연구 분야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타 게임과의 비교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3449763" y="2992497"/>
            <a:ext cx="4105835" cy="2121041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3666653" y="3258964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IOCP </a:t>
            </a:r>
            <a:r>
              <a:rPr lang="ko-KR" altLang="en-US" sz="2200" dirty="0"/>
              <a:t>소켓 입출력 모델을 활용한 다중 접속 서버 구현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 err="1"/>
              <a:t>데드레커닝을</a:t>
            </a:r>
            <a:r>
              <a:rPr lang="ko-KR" altLang="en-US" sz="2200" dirty="0"/>
              <a:t> 이용한 이동 처리 숙달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B96C47-A0CC-4886-8712-FB8F63693743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네트워크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B7C0CFC-FFC7-4D97-8A86-45B90F6F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B4942-9E84-4BD3-958F-9B8BACB9147B}"/>
              </a:ext>
            </a:extLst>
          </p:cNvPr>
          <p:cNvSpPr/>
          <p:nvPr/>
        </p:nvSpPr>
        <p:spPr>
          <a:xfrm>
            <a:off x="8490036" y="650352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CA0CC3-BF24-499D-958C-3BEAC9227053}"/>
              </a:ext>
            </a:extLst>
          </p:cNvPr>
          <p:cNvSpPr/>
          <p:nvPr/>
        </p:nvSpPr>
        <p:spPr>
          <a:xfrm>
            <a:off x="397893" y="527524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26D60C-531F-4A51-A6FF-26796027F247}"/>
              </a:ext>
            </a:extLst>
          </p:cNvPr>
          <p:cNvSpPr/>
          <p:nvPr/>
        </p:nvSpPr>
        <p:spPr>
          <a:xfrm>
            <a:off x="10579573" y="526477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-AI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7D35EB-AB1B-4928-9CAF-4859B28A4133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5C6920-8FAA-4F7C-9177-8963EEABDB71}"/>
              </a:ext>
            </a:extLst>
          </p:cNvPr>
          <p:cNvSpPr/>
          <p:nvPr/>
        </p:nvSpPr>
        <p:spPr>
          <a:xfrm>
            <a:off x="11405120" y="419104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61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812380" y="1354667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졸업 작품의 단조로운 플레이 방식 타파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CDDA4-A380-406F-B771-2FD0104D8B0D}"/>
              </a:ext>
            </a:extLst>
          </p:cNvPr>
          <p:cNvSpPr/>
          <p:nvPr/>
        </p:nvSpPr>
        <p:spPr>
          <a:xfrm>
            <a:off x="3812380" y="280722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마법진을 그리는 새로운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812380" y="4259791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유저 선택에 따른 전략적인 플레이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812380" y="5712353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효과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7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각종 리소스 수집 및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C40B475-745D-41E0-A5B3-DEB8258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395CE-EF0E-400E-9B0D-AEB8A0A2B3BA}"/>
              </a:ext>
            </a:extLst>
          </p:cNvPr>
          <p:cNvSpPr/>
          <p:nvPr/>
        </p:nvSpPr>
        <p:spPr>
          <a:xfrm>
            <a:off x="3812380" y="1354667"/>
            <a:ext cx="5551754" cy="51826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www.google.co.kr-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1, 7, 14, 30, 35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www.slideshare.net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2, 15, 17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기획 김민정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3, 4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5,8,9,10,11,12,13,16,19,20,21,22,23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www.oculus.com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6, 18, 25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www.globalswcontest.com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http://news.hankyung.com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29, 30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http://www.techholic.co.kr-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http://www.chadvernon.com-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33, 34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www.youtube.com-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31, 32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www.autodesk.co.kr-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www.microsoft.com-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www.unity3d.com-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[Unity AI Game Programming-Second Edition]-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1646238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1939512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F684-3A90-4589-8186-3389E6CB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4266612"/>
            <a:ext cx="4146550" cy="2148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8AB0E-A3DC-438B-B7EA-174A253BE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861137"/>
            <a:ext cx="4146550" cy="28551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3F4490-6185-4262-847F-AB474BDFF85C}"/>
              </a:ext>
            </a:extLst>
          </p:cNvPr>
          <p:cNvSpPr/>
          <p:nvPr/>
        </p:nvSpPr>
        <p:spPr>
          <a:xfrm>
            <a:off x="5203485" y="4199138"/>
            <a:ext cx="2237666" cy="251719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원하는 </a:t>
            </a:r>
            <a:r>
              <a:rPr lang="en-US" altLang="ko-KR" dirty="0">
                <a:solidFill>
                  <a:schemeClr val="tx1"/>
                </a:solidFill>
              </a:rPr>
              <a:t>VR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D3393F34-75C4-4FF0-9EF5-0E8214ED3A60}"/>
              </a:ext>
            </a:extLst>
          </p:cNvPr>
          <p:cNvSpPr/>
          <p:nvPr/>
        </p:nvSpPr>
        <p:spPr>
          <a:xfrm>
            <a:off x="572489" y="3568089"/>
            <a:ext cx="4791562" cy="354590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16A320-470D-448A-AFA3-C817280ACB5B}"/>
              </a:ext>
            </a:extLst>
          </p:cNvPr>
          <p:cNvSpPr/>
          <p:nvPr/>
        </p:nvSpPr>
        <p:spPr>
          <a:xfrm>
            <a:off x="827287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DE9FE-7C61-4745-AADE-4D389D6C41B2}"/>
              </a:ext>
            </a:extLst>
          </p:cNvPr>
          <p:cNvSpPr/>
          <p:nvPr/>
        </p:nvSpPr>
        <p:spPr>
          <a:xfrm>
            <a:off x="7670799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99130"/>
              </p:ext>
            </p:extLst>
          </p:nvPr>
        </p:nvGraphicFramePr>
        <p:xfrm>
          <a:off x="5960345" y="2484559"/>
          <a:ext cx="4925683" cy="40207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lift, Oculus touch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 및 특징</a:t>
            </a:r>
            <a:r>
              <a:rPr lang="en-US" altLang="ko-KR" sz="1800" dirty="0"/>
              <a:t>-</a:t>
            </a:r>
            <a:r>
              <a:rPr lang="ko-KR" altLang="en-US" sz="2000" dirty="0"/>
              <a:t>스토리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828865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279849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643683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2087" y="1646238"/>
            <a:ext cx="5189420" cy="242848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188953"/>
            <a:ext cx="4078373" cy="139214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 flipV="1">
            <a:off x="5841507" y="2671910"/>
            <a:ext cx="986398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4885024"/>
            <a:ext cx="884106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5A9452-3CE7-48FD-8C54-CFE0943405FF}"/>
              </a:ext>
            </a:extLst>
          </p:cNvPr>
          <p:cNvSpPr/>
          <p:nvPr/>
        </p:nvSpPr>
        <p:spPr>
          <a:xfrm>
            <a:off x="10574969" y="3607765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1FE4E1-CB89-40AE-B568-B573738DB7DF}"/>
              </a:ext>
            </a:extLst>
          </p:cNvPr>
          <p:cNvSpPr/>
          <p:nvPr/>
        </p:nvSpPr>
        <p:spPr>
          <a:xfrm>
            <a:off x="11029950" y="6113031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031982-0CC5-48D6-A9B7-DFAB9B82A5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06" y="5852244"/>
            <a:ext cx="5920740" cy="899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4EB7F4A-E674-49E4-A316-6DA52A60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1C0F-8C59-4462-B9DE-7C6F7BF660E1}"/>
              </a:ext>
            </a:extLst>
          </p:cNvPr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6FAC2E-732A-4DCC-A9DC-778C73C10161}"/>
              </a:ext>
            </a:extLst>
          </p:cNvPr>
          <p:cNvSpPr/>
          <p:nvPr/>
        </p:nvSpPr>
        <p:spPr>
          <a:xfrm>
            <a:off x="8548349" y="3841767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EFDAC5-F7C7-4FD0-BC7D-2C26CA56A843}"/>
              </a:ext>
            </a:extLst>
          </p:cNvPr>
          <p:cNvSpPr/>
          <p:nvPr/>
        </p:nvSpPr>
        <p:spPr>
          <a:xfrm>
            <a:off x="10457793" y="6421821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6,7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67CD1-D73D-41A9-A3DF-E9D5904B260D}"/>
              </a:ext>
            </a:extLst>
          </p:cNvPr>
          <p:cNvSpPr txBox="1"/>
          <p:nvPr/>
        </p:nvSpPr>
        <p:spPr>
          <a:xfrm>
            <a:off x="3046126" y="3321701"/>
            <a:ext cx="6099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카메라 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마법진을 그려서 마법을 장착하고 모션을 취해서 공격한다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B95C67-986A-41FD-90E5-48412BC9E3F3}"/>
              </a:ext>
            </a:extLst>
          </p:cNvPr>
          <p:cNvSpPr/>
          <p:nvPr/>
        </p:nvSpPr>
        <p:spPr>
          <a:xfrm>
            <a:off x="8102683" y="2192784"/>
            <a:ext cx="1429304" cy="19086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수직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보조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494" y="85916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3104553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09C18B-F788-4D02-9641-67FA8245F652}"/>
              </a:ext>
            </a:extLst>
          </p:cNvPr>
          <p:cNvCxnSpPr>
            <a:cxnSpLocks/>
          </p:cNvCxnSpPr>
          <p:nvPr/>
        </p:nvCxnSpPr>
        <p:spPr>
          <a:xfrm>
            <a:off x="8292811" y="2772423"/>
            <a:ext cx="4705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49FF2A-57B3-4336-9E88-1E879B5E89B8}"/>
              </a:ext>
            </a:extLst>
          </p:cNvPr>
          <p:cNvCxnSpPr>
            <a:cxnSpLocks/>
          </p:cNvCxnSpPr>
          <p:nvPr/>
        </p:nvCxnSpPr>
        <p:spPr>
          <a:xfrm>
            <a:off x="8292811" y="3239981"/>
            <a:ext cx="470516" cy="0"/>
          </a:xfrm>
          <a:prstGeom prst="line">
            <a:avLst/>
          </a:prstGeom>
          <a:ln w="76200">
            <a:solidFill>
              <a:srgbClr val="00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296AEC-C83C-4225-9831-AEA922CFD324}"/>
              </a:ext>
            </a:extLst>
          </p:cNvPr>
          <p:cNvCxnSpPr>
            <a:cxnSpLocks/>
          </p:cNvCxnSpPr>
          <p:nvPr/>
        </p:nvCxnSpPr>
        <p:spPr>
          <a:xfrm>
            <a:off x="8292811" y="3707538"/>
            <a:ext cx="470516" cy="0"/>
          </a:xfrm>
          <a:prstGeom prst="line">
            <a:avLst/>
          </a:prstGeom>
          <a:ln w="76200">
            <a:solidFill>
              <a:srgbClr val="00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A3A7C97-6580-4FB9-B9A0-C1E144F3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12" y="1228498"/>
            <a:ext cx="5738459" cy="56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1" y="4898090"/>
            <a:ext cx="2785902" cy="18572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2028296"/>
            <a:ext cx="887767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734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2028297"/>
            <a:ext cx="135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4626642" y="2028295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4528988" y="2028296"/>
            <a:ext cx="98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35170" y="2030719"/>
            <a:ext cx="2081679" cy="366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64653" y="2040624"/>
            <a:ext cx="27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44737"/>
              </p:ext>
            </p:extLst>
          </p:nvPr>
        </p:nvGraphicFramePr>
        <p:xfrm>
          <a:off x="0" y="2602460"/>
          <a:ext cx="27165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1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027648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9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 프레임 당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이동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51510"/>
              </p:ext>
            </p:extLst>
          </p:nvPr>
        </p:nvGraphicFramePr>
        <p:xfrm>
          <a:off x="4528988" y="2683086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36270"/>
              </p:ext>
            </p:extLst>
          </p:nvPr>
        </p:nvGraphicFramePr>
        <p:xfrm>
          <a:off x="8357363" y="2683086"/>
          <a:ext cx="3367598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9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2037799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250*250(1m)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17" y="3970538"/>
            <a:ext cx="3048000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8" y="3687569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073" y="3713612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92" y="3664719"/>
            <a:ext cx="2785902" cy="18572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CEB6D3-FD12-489A-8C1A-B625D3444B84}"/>
              </a:ext>
            </a:extLst>
          </p:cNvPr>
          <p:cNvSpPr/>
          <p:nvPr/>
        </p:nvSpPr>
        <p:spPr>
          <a:xfrm>
            <a:off x="2196572" y="625653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3B1DA1-1682-4E66-A32F-63EC5DB7A3B1}"/>
              </a:ext>
            </a:extLst>
          </p:cNvPr>
          <p:cNvSpPr/>
          <p:nvPr/>
        </p:nvSpPr>
        <p:spPr>
          <a:xfrm>
            <a:off x="7378262" y="6537325"/>
            <a:ext cx="761599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9,10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398921-ED5E-44CF-9B0B-9C862D91E5E3}"/>
              </a:ext>
            </a:extLst>
          </p:cNvPr>
          <p:cNvSpPr/>
          <p:nvPr/>
        </p:nvSpPr>
        <p:spPr>
          <a:xfrm>
            <a:off x="11347294" y="49855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11,12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1178</TotalTime>
  <Words>938</Words>
  <Application>Microsoft Office PowerPoint</Application>
  <PresentationFormat>와이드스크린</PresentationFormat>
  <Paragraphs>256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BusanBada</vt:lpstr>
      <vt:lpstr>HanS CalliPunch</vt:lpstr>
      <vt:lpstr>Liberty BT</vt:lpstr>
      <vt:lpstr>나눔손글씨 펜</vt:lpstr>
      <vt:lpstr>맑은 고딕</vt:lpstr>
      <vt:lpstr>Arial</vt:lpstr>
      <vt:lpstr>Calibri</vt:lpstr>
      <vt:lpstr>Wingdings</vt:lpstr>
      <vt:lpstr>자각마녀</vt:lpstr>
      <vt:lpstr>PowerPoint 프레젠테이션</vt:lpstr>
      <vt:lpstr>목차</vt:lpstr>
      <vt:lpstr>연구 목적</vt:lpstr>
      <vt:lpstr>개요</vt:lpstr>
      <vt:lpstr>게임 소개 및 특징-스토리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개발환경</vt:lpstr>
      <vt:lpstr>개발환경</vt:lpstr>
      <vt:lpstr>기술적 요소</vt:lpstr>
      <vt:lpstr>기술적 요소</vt:lpstr>
      <vt:lpstr>기술적 요소</vt:lpstr>
      <vt:lpstr>중점 연구 분야</vt:lpstr>
      <vt:lpstr>중점 연구 분야</vt:lpstr>
      <vt:lpstr>다른 게임과 차별점</vt:lpstr>
      <vt:lpstr>개발 일정 및 역할 분담</vt:lpstr>
      <vt:lpstr>개발 일정 및 역할 분담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102</cp:revision>
  <dcterms:created xsi:type="dcterms:W3CDTF">2017-10-19T01:17:19Z</dcterms:created>
  <dcterms:modified xsi:type="dcterms:W3CDTF">2017-12-06T02:01:43Z</dcterms:modified>
</cp:coreProperties>
</file>